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651"/>
    <a:srgbClr val="2498D5"/>
    <a:srgbClr val="EDE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9" d="100"/>
          <a:sy n="79" d="100"/>
        </p:scale>
        <p:origin x="5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Isabel Cabrera del Valle" userId="74a14cee-ed3f-42de-98fe-c16b823a2b3b" providerId="ADAL" clId="{0DDEC890-76E8-4395-98B5-86608D37FCD6}"/>
    <pc:docChg chg="undo custSel modSld">
      <pc:chgData name="Ana Isabel Cabrera del Valle" userId="74a14cee-ed3f-42de-98fe-c16b823a2b3b" providerId="ADAL" clId="{0DDEC890-76E8-4395-98B5-86608D37FCD6}" dt="2024-03-05T21:10:24.284" v="82" actId="20577"/>
      <pc:docMkLst>
        <pc:docMk/>
      </pc:docMkLst>
      <pc:sldChg chg="modSp mod">
        <pc:chgData name="Ana Isabel Cabrera del Valle" userId="74a14cee-ed3f-42de-98fe-c16b823a2b3b" providerId="ADAL" clId="{0DDEC890-76E8-4395-98B5-86608D37FCD6}" dt="2024-03-05T21:10:24.284" v="82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0DDEC890-76E8-4395-98B5-86608D37FCD6}" dt="2024-03-05T21:03:57.322" v="2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0DDEC890-76E8-4395-98B5-86608D37FCD6}" dt="2024-03-05T21:04:21.498" v="3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0DDEC890-76E8-4395-98B5-86608D37FCD6}" dt="2024-03-05T21:10:24.284" v="82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99C155ED-CCBB-4CC1-96BD-0C1C6645BB85}"/>
    <pc:docChg chg="undo redo custSel modSld">
      <pc:chgData name="Ana Isabel Cabrera del Valle" userId="74a14cee-ed3f-42de-98fe-c16b823a2b3b" providerId="ADAL" clId="{99C155ED-CCBB-4CC1-96BD-0C1C6645BB85}" dt="2024-02-28T18:58:02.690" v="80" actId="20577"/>
      <pc:docMkLst>
        <pc:docMk/>
      </pc:docMkLst>
      <pc:sldChg chg="modSp mod">
        <pc:chgData name="Ana Isabel Cabrera del Valle" userId="74a14cee-ed3f-42de-98fe-c16b823a2b3b" providerId="ADAL" clId="{99C155ED-CCBB-4CC1-96BD-0C1C6645BB85}" dt="2024-02-28T18:58:02.690" v="80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99C155ED-CCBB-4CC1-96BD-0C1C6645BB85}" dt="2024-02-28T18:51:51.737" v="7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99C155ED-CCBB-4CC1-96BD-0C1C6645BB85}" dt="2024-02-28T18:51:48.826" v="5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99C155ED-CCBB-4CC1-96BD-0C1C6645BB85}" dt="2024-02-28T18:58:02.690" v="80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563745EF-AFEB-4222-9059-9F089F4570D9}"/>
    <pc:docChg chg="modSld">
      <pc:chgData name="Ana Isabel Cabrera del Valle" userId="74a14cee-ed3f-42de-98fe-c16b823a2b3b" providerId="ADAL" clId="{563745EF-AFEB-4222-9059-9F089F4570D9}" dt="2024-03-20T15:06:01.400" v="79" actId="20577"/>
      <pc:docMkLst>
        <pc:docMk/>
      </pc:docMkLst>
      <pc:sldChg chg="addSp modSp mod">
        <pc:chgData name="Ana Isabel Cabrera del Valle" userId="74a14cee-ed3f-42de-98fe-c16b823a2b3b" providerId="ADAL" clId="{563745EF-AFEB-4222-9059-9F089F4570D9}" dt="2024-03-20T15:06:01.400" v="79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563745EF-AFEB-4222-9059-9F089F4570D9}" dt="2024-03-20T14:54:44.956" v="5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563745EF-AFEB-4222-9059-9F089F4570D9}" dt="2024-03-20T14:54:42.382" v="3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563745EF-AFEB-4222-9059-9F089F4570D9}" dt="2024-03-20T15:06:01.400" v="79" actId="20577"/>
          <ac:spMkLst>
            <pc:docMk/>
            <pc:sldMk cId="867007364" sldId="256"/>
            <ac:spMk id="9" creationId="{CEDADA2C-6E97-9A4A-9215-F4620D0FA392}"/>
          </ac:spMkLst>
        </pc:spChg>
        <pc:graphicFrameChg chg="add mod">
          <ac:chgData name="Ana Isabel Cabrera del Valle" userId="74a14cee-ed3f-42de-98fe-c16b823a2b3b" providerId="ADAL" clId="{563745EF-AFEB-4222-9059-9F089F4570D9}" dt="2024-03-20T14:56:06.255" v="6"/>
          <ac:graphicFrameMkLst>
            <pc:docMk/>
            <pc:sldMk cId="867007364" sldId="256"/>
            <ac:graphicFrameMk id="4" creationId="{AED74AD3-70B8-0DF2-17D8-04525BF7DA95}"/>
          </ac:graphicFrameMkLst>
        </pc:graphicFrameChg>
      </pc:sldChg>
    </pc:docChg>
  </pc:docChgLst>
  <pc:docChgLst>
    <pc:chgData name="Ana Isabel Cabrera del Valle" userId="74a14cee-ed3f-42de-98fe-c16b823a2b3b" providerId="ADAL" clId="{3EFD38F8-A406-4572-BD1E-BA56437AA900}"/>
    <pc:docChg chg="modSld">
      <pc:chgData name="Ana Isabel Cabrera del Valle" userId="74a14cee-ed3f-42de-98fe-c16b823a2b3b" providerId="ADAL" clId="{3EFD38F8-A406-4572-BD1E-BA56437AA900}" dt="2024-03-26T17:35:48.632" v="76" actId="20577"/>
      <pc:docMkLst>
        <pc:docMk/>
      </pc:docMkLst>
      <pc:sldChg chg="modSp mod">
        <pc:chgData name="Ana Isabel Cabrera del Valle" userId="74a14cee-ed3f-42de-98fe-c16b823a2b3b" providerId="ADAL" clId="{3EFD38F8-A406-4572-BD1E-BA56437AA900}" dt="2024-03-26T17:35:48.632" v="76" actId="20577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EFD38F8-A406-4572-BD1E-BA56437AA900}" dt="2024-03-26T17:05:14" v="3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EFD38F8-A406-4572-BD1E-BA56437AA900}" dt="2024-03-26T17:05:22.699" v="9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EFD38F8-A406-4572-BD1E-BA56437AA900}" dt="2024-03-26T17:35:48.632" v="76" actId="20577"/>
          <ac:spMkLst>
            <pc:docMk/>
            <pc:sldMk cId="867007364" sldId="256"/>
            <ac:spMk id="9" creationId="{CEDADA2C-6E97-9A4A-9215-F4620D0FA392}"/>
          </ac:spMkLst>
        </pc:spChg>
      </pc:sldChg>
    </pc:docChg>
  </pc:docChgLst>
  <pc:docChgLst>
    <pc:chgData name="Ana Isabel Cabrera del Valle" userId="74a14cee-ed3f-42de-98fe-c16b823a2b3b" providerId="ADAL" clId="{303DF500-1002-4CAE-A6C7-E4293FE7F8B8}"/>
    <pc:docChg chg="undo custSel modSld">
      <pc:chgData name="Ana Isabel Cabrera del Valle" userId="74a14cee-ed3f-42de-98fe-c16b823a2b3b" providerId="ADAL" clId="{303DF500-1002-4CAE-A6C7-E4293FE7F8B8}" dt="2024-03-13T18:31:42.199" v="122" actId="1076"/>
      <pc:docMkLst>
        <pc:docMk/>
      </pc:docMkLst>
      <pc:sldChg chg="modSp mod">
        <pc:chgData name="Ana Isabel Cabrera del Valle" userId="74a14cee-ed3f-42de-98fe-c16b823a2b3b" providerId="ADAL" clId="{303DF500-1002-4CAE-A6C7-E4293FE7F8B8}" dt="2024-03-13T18:31:42.199" v="122" actId="1076"/>
        <pc:sldMkLst>
          <pc:docMk/>
          <pc:sldMk cId="867007364" sldId="256"/>
        </pc:sldMkLst>
        <pc:spChg chg="mod">
          <ac:chgData name="Ana Isabel Cabrera del Valle" userId="74a14cee-ed3f-42de-98fe-c16b823a2b3b" providerId="ADAL" clId="{303DF500-1002-4CAE-A6C7-E4293FE7F8B8}" dt="2024-03-13T18:31:14.224" v="120" actId="20577"/>
          <ac:spMkLst>
            <pc:docMk/>
            <pc:sldMk cId="867007364" sldId="256"/>
            <ac:spMk id="6" creationId="{3CDE3497-868F-1840-AD2C-5D8B467065B0}"/>
          </ac:spMkLst>
        </pc:spChg>
        <pc:spChg chg="mod">
          <ac:chgData name="Ana Isabel Cabrera del Valle" userId="74a14cee-ed3f-42de-98fe-c16b823a2b3b" providerId="ADAL" clId="{303DF500-1002-4CAE-A6C7-E4293FE7F8B8}" dt="2024-03-13T18:30:10.583" v="106" actId="20577"/>
          <ac:spMkLst>
            <pc:docMk/>
            <pc:sldMk cId="867007364" sldId="256"/>
            <ac:spMk id="7" creationId="{836018ED-7A01-0F0A-7E56-C4D32E2140A2}"/>
          </ac:spMkLst>
        </pc:spChg>
        <pc:spChg chg="mod">
          <ac:chgData name="Ana Isabel Cabrera del Valle" userId="74a14cee-ed3f-42de-98fe-c16b823a2b3b" providerId="ADAL" clId="{303DF500-1002-4CAE-A6C7-E4293FE7F8B8}" dt="2024-03-13T18:31:06.229" v="116" actId="5793"/>
          <ac:spMkLst>
            <pc:docMk/>
            <pc:sldMk cId="867007364" sldId="256"/>
            <ac:spMk id="9" creationId="{CEDADA2C-6E97-9A4A-9215-F4620D0FA392}"/>
          </ac:spMkLst>
        </pc:spChg>
        <pc:picChg chg="mod">
          <ac:chgData name="Ana Isabel Cabrera del Valle" userId="74a14cee-ed3f-42de-98fe-c16b823a2b3b" providerId="ADAL" clId="{303DF500-1002-4CAE-A6C7-E4293FE7F8B8}" dt="2024-03-13T18:31:42.199" v="122" actId="1076"/>
          <ac:picMkLst>
            <pc:docMk/>
            <pc:sldMk cId="867007364" sldId="256"/>
            <ac:picMk id="5" creationId="{9E97669B-9BB0-044D-B285-42D54F6F8A7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7-28T21:37:19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10082,'0'0'456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2011"/>
            <a:ext cx="7772400" cy="270594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82310"/>
            <a:ext cx="6858000" cy="187653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0848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32904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3808"/>
            <a:ext cx="1971675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3808"/>
            <a:ext cx="5800725" cy="65867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2944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725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37705"/>
            <a:ext cx="7886700" cy="323310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201393"/>
            <a:ext cx="7886700" cy="17002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1889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069042"/>
            <a:ext cx="3886200" cy="49315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28880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13810"/>
            <a:ext cx="788670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05318"/>
            <a:ext cx="3868340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39085"/>
            <a:ext cx="3868340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905318"/>
            <a:ext cx="3887391" cy="9337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839085"/>
            <a:ext cx="3887391" cy="41758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40091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51962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15546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19083"/>
            <a:ext cx="4629150" cy="5523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6626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518160"/>
            <a:ext cx="2949178" cy="181356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19083"/>
            <a:ext cx="4629150" cy="55234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31720"/>
            <a:ext cx="2949178" cy="4319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69510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13810"/>
            <a:ext cx="78867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069042"/>
            <a:ext cx="788670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48BF-9EF4-F445-A161-09F4078C940F}" type="datetimeFigureOut">
              <a:rPr lang="en-GT" smtClean="0"/>
              <a:t>03/26/2024</a:t>
            </a:fld>
            <a:endParaRPr lang="en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7203865"/>
            <a:ext cx="30861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7203865"/>
            <a:ext cx="205740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4846-BB2F-2941-A748-0E50F85C4908}" type="slidenum">
              <a:rPr lang="en-GT" smtClean="0"/>
              <a:t>‹Nº›</a:t>
            </a:fld>
            <a:endParaRPr lang="en-GT"/>
          </a:p>
        </p:txBody>
      </p:sp>
    </p:spTree>
    <p:extLst>
      <p:ext uri="{BB962C8B-B14F-4D97-AF65-F5344CB8AC3E}">
        <p14:creationId xmlns:p14="http://schemas.microsoft.com/office/powerpoint/2010/main" val="2485084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97669B-9BB0-044D-B285-42D54F6F8A7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" y="5"/>
            <a:ext cx="9143994" cy="7772395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3CDE3497-868F-1840-AD2C-5D8B467065B0}"/>
              </a:ext>
            </a:extLst>
          </p:cNvPr>
          <p:cNvSpPr txBox="1">
            <a:spLocks/>
          </p:cNvSpPr>
          <p:nvPr/>
        </p:nvSpPr>
        <p:spPr>
          <a:xfrm>
            <a:off x="423512" y="393221"/>
            <a:ext cx="3744227" cy="456822"/>
          </a:xfrm>
          <a:prstGeom prst="rect">
            <a:avLst/>
          </a:prstGeom>
        </p:spPr>
        <p:txBody>
          <a:bodyPr vert="horz" lIns="91439" tIns="45721" rIns="91439" bIns="45721" rtlCol="0" anchor="ctr">
            <a:norm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900" dirty="0">
                <a:solidFill>
                  <a:schemeClr val="bg1"/>
                </a:solidFill>
                <a:latin typeface="Altivo Regular" panose="020B0000000000000000" pitchFamily="34" charset="0"/>
              </a:rPr>
              <a:t>25 de marzo 2024</a:t>
            </a:r>
            <a:endParaRPr lang="en-GT" sz="19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EDADA2C-6E97-9A4A-9215-F4620D0FA392}"/>
              </a:ext>
            </a:extLst>
          </p:cNvPr>
          <p:cNvSpPr txBox="1">
            <a:spLocks/>
          </p:cNvSpPr>
          <p:nvPr/>
        </p:nvSpPr>
        <p:spPr>
          <a:xfrm>
            <a:off x="4665935" y="2918592"/>
            <a:ext cx="4101225" cy="3251913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endParaRPr lang="es-ES" sz="1600" dirty="0">
              <a:solidFill>
                <a:srgbClr val="1D2651"/>
              </a:solidFill>
              <a:latin typeface="Altivo Regular" panose="020B0000000000000000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Banco de Guatemala registró ventas en el Mercado Cambiario a marzo 2024 por US$21.0 millones.      (página 19)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índice de recaudación de impuestos internos: 22.0%, al 15 de marzo 2024. (pág. 20)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Variación interanual del índice de recaudación de impuestos externos: 16.7%, al 15 </a:t>
            </a:r>
            <a:r>
              <a:rPr lang="es-ES" sz="1600">
                <a:solidFill>
                  <a:srgbClr val="1D2651"/>
                </a:solidFill>
                <a:latin typeface="Altivo Regular" panose="020B0000000000000000" pitchFamily="34" charset="0"/>
              </a:rPr>
              <a:t>de marzo </a:t>
            </a:r>
            <a:r>
              <a:rPr lang="es-ES" sz="1600" dirty="0">
                <a:solidFill>
                  <a:srgbClr val="1D2651"/>
                </a:solidFill>
                <a:latin typeface="Altivo Regular" panose="020B0000000000000000" pitchFamily="34" charset="0"/>
              </a:rPr>
              <a:t>2024. (pág. 20)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B77514E5-5002-5141-98BE-96EF83485981}"/>
              </a:ext>
            </a:extLst>
          </p:cNvPr>
          <p:cNvSpPr txBox="1">
            <a:spLocks/>
          </p:cNvSpPr>
          <p:nvPr/>
        </p:nvSpPr>
        <p:spPr>
          <a:xfrm>
            <a:off x="4917646" y="1746724"/>
            <a:ext cx="3456333" cy="582590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000" b="1" dirty="0">
                <a:solidFill>
                  <a:srgbClr val="1D2651"/>
                </a:solidFill>
                <a:latin typeface="Altivo Regular" panose="020B0000000000000000" pitchFamily="34" charset="0"/>
              </a:rPr>
              <a:t>Conozca lo más relevante de la semana:</a:t>
            </a:r>
            <a:endParaRPr lang="en-GT" sz="2000" b="1" dirty="0">
              <a:solidFill>
                <a:srgbClr val="1D2651"/>
              </a:solidFill>
              <a:latin typeface="Altivo Regular" panose="020B0000000000000000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14:cNvPr>
              <p14:cNvContentPartPr/>
              <p14:nvPr/>
            </p14:nvContentPartPr>
            <p14:xfrm>
              <a:off x="11515108" y="830433"/>
              <a:ext cx="360" cy="360"/>
            </p14:xfrm>
          </p:contentPart>
        </mc:Choice>
        <mc:Fallback xmlns="">
          <p:pic>
            <p:nvPicPr>
              <p:cNvPr id="2" name="Entrada de lápiz 1">
                <a:extLst>
                  <a:ext uri="{FF2B5EF4-FFF2-40B4-BE49-F238E27FC236}">
                    <a16:creationId xmlns:a16="http://schemas.microsoft.com/office/drawing/2014/main" id="{E8F545E3-A717-455A-9DEE-A257CEF3C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506108" y="821433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090606D-E8A5-06E9-8145-43F4CEFFDA48}"/>
              </a:ext>
            </a:extLst>
          </p:cNvPr>
          <p:cNvSpPr/>
          <p:nvPr/>
        </p:nvSpPr>
        <p:spPr>
          <a:xfrm>
            <a:off x="4988380" y="2435193"/>
            <a:ext cx="3456333" cy="404261"/>
          </a:xfrm>
          <a:prstGeom prst="roundRect">
            <a:avLst/>
          </a:prstGeom>
          <a:solidFill>
            <a:srgbClr val="1D265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6018ED-7A01-0F0A-7E56-C4D32E2140A2}"/>
              </a:ext>
            </a:extLst>
          </p:cNvPr>
          <p:cNvSpPr txBox="1">
            <a:spLocks/>
          </p:cNvSpPr>
          <p:nvPr/>
        </p:nvSpPr>
        <p:spPr>
          <a:xfrm>
            <a:off x="4988380" y="2483318"/>
            <a:ext cx="3456333" cy="308007"/>
          </a:xfrm>
          <a:prstGeom prst="rect">
            <a:avLst/>
          </a:prstGeom>
        </p:spPr>
        <p:txBody>
          <a:bodyPr vert="horz" lIns="91439" tIns="45721" rIns="91439" bIns="45721" rtlCol="0">
            <a:noAutofit/>
          </a:bodyPr>
          <a:lstStyle>
            <a:lvl1pPr marL="0" indent="0" algn="ctr" defTabSz="1015807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None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7903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2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580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3710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161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39517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47421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55324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63228" indent="0" algn="ctr" defTabSz="1015807" rtl="0" eaLnBrk="1" latinLnBrk="0" hangingPunct="1">
              <a:lnSpc>
                <a:spcPct val="90000"/>
              </a:lnSpc>
              <a:spcBef>
                <a:spcPts val="555"/>
              </a:spcBef>
              <a:buFont typeface="Arial" panose="020B0604020202020204" pitchFamily="34" charset="0"/>
              <a:buNone/>
              <a:defRPr sz="17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500" dirty="0">
                <a:solidFill>
                  <a:schemeClr val="bg1"/>
                </a:solidFill>
                <a:latin typeface="Altivo Regular" panose="020B0000000000000000" pitchFamily="34" charset="0"/>
              </a:rPr>
              <a:t>Del 18-03-24 al 25-03-24</a:t>
            </a:r>
            <a:endParaRPr lang="en-GT" sz="1500" dirty="0">
              <a:solidFill>
                <a:schemeClr val="bg1"/>
              </a:solidFill>
              <a:latin typeface="Altivo Regular" panose="020B00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07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265</TotalTime>
  <Words>84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Altivo Regular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Gregorio Armando Juárez</dc:creator>
  <cp:lastModifiedBy>Ana Isabel Cabrera del Valle</cp:lastModifiedBy>
  <cp:revision>12</cp:revision>
  <dcterms:created xsi:type="dcterms:W3CDTF">2021-07-15T17:50:43Z</dcterms:created>
  <dcterms:modified xsi:type="dcterms:W3CDTF">2024-03-26T17:35:50Z</dcterms:modified>
</cp:coreProperties>
</file>